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Caveat"/>
      <p:regular r:id="rId16"/>
      <p:bold r:id="rId17"/>
    </p:embeddedFont>
    <p:embeddedFont>
      <p:font typeface="Inter"/>
      <p:regular r:id="rId18"/>
      <p:bold r:id="rId19"/>
    </p:embeddedFont>
    <p:embeddedFont>
      <p:font typeface="Sigmar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igmarOn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c38f372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51c38f372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c38f372a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51c38f372a_2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b25aaa5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db25aaa5b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b25aaa5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db25aaa5b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b25aaa5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db25aaa5b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b25aaa5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db25aaa5b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b25aaa5b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db25aaa5bf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b25aaa5b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db25aaa5bf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b25aaa5b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b25aaa5b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0" Type="http://schemas.openxmlformats.org/officeDocument/2006/relationships/image" Target="../media/image27.pn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439729" y="3748664"/>
            <a:ext cx="1970901" cy="1627651"/>
          </a:xfrm>
          <a:custGeom>
            <a:rect b="b" l="l" r="r" t="t"/>
            <a:pathLst>
              <a:path extrusionOk="0" h="1173082" w="1220372">
                <a:moveTo>
                  <a:pt x="0" y="0"/>
                </a:moveTo>
                <a:lnTo>
                  <a:pt x="1220372" y="0"/>
                </a:lnTo>
                <a:lnTo>
                  <a:pt x="1220372" y="1173083"/>
                </a:lnTo>
                <a:lnTo>
                  <a:pt x="0" y="1173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668974" y="3482453"/>
            <a:ext cx="2253830" cy="2416290"/>
          </a:xfrm>
          <a:custGeom>
            <a:rect b="b" l="l" r="r" t="t"/>
            <a:pathLst>
              <a:path extrusionOk="0" h="1503135" w="1424221">
                <a:moveTo>
                  <a:pt x="0" y="0"/>
                </a:moveTo>
                <a:lnTo>
                  <a:pt x="1424221" y="0"/>
                </a:lnTo>
                <a:lnTo>
                  <a:pt x="1424221" y="1503135"/>
                </a:lnTo>
                <a:lnTo>
                  <a:pt x="0" y="150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4973088" y="220428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17" name="Google Shape;117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3" name="Google Shape;123;p1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24" name="Google Shape;124;p1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5" name="Google Shape;125;p1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37" name="Google Shape;137;p1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38" name="Google Shape;138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2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45" name="Google Shape;145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 flipH="1" rot="1663559">
            <a:off x="-487377" y="3503203"/>
            <a:ext cx="2014952" cy="1669892"/>
          </a:xfrm>
          <a:custGeom>
            <a:rect b="b" l="l" r="r" t="t"/>
            <a:pathLst>
              <a:path extrusionOk="0" h="1163905" w="1404410">
                <a:moveTo>
                  <a:pt x="0" y="0"/>
                </a:moveTo>
                <a:lnTo>
                  <a:pt x="1404411" y="0"/>
                </a:lnTo>
                <a:lnTo>
                  <a:pt x="1404411" y="1163905"/>
                </a:lnTo>
                <a:lnTo>
                  <a:pt x="0" y="1163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flipH="1">
            <a:off x="6785570" y="349817"/>
            <a:ext cx="3308853" cy="1548575"/>
          </a:xfrm>
          <a:custGeom>
            <a:rect b="b" l="l" r="r" t="t"/>
            <a:pathLst>
              <a:path extrusionOk="0" h="1035836" w="1940676">
                <a:moveTo>
                  <a:pt x="0" y="0"/>
                </a:moveTo>
                <a:lnTo>
                  <a:pt x="1940676" y="0"/>
                </a:lnTo>
                <a:lnTo>
                  <a:pt x="1940676" y="1035835"/>
                </a:lnTo>
                <a:lnTo>
                  <a:pt x="0" y="1035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flipH="1" rot="1659376">
            <a:off x="4662174" y="4427301"/>
            <a:ext cx="1648986" cy="1366597"/>
          </a:xfrm>
          <a:custGeom>
            <a:rect b="b" l="l" r="r" t="t"/>
            <a:pathLst>
              <a:path extrusionOk="0" h="1163905" w="1404410">
                <a:moveTo>
                  <a:pt x="0" y="0"/>
                </a:moveTo>
                <a:lnTo>
                  <a:pt x="1404411" y="0"/>
                </a:lnTo>
                <a:lnTo>
                  <a:pt x="1404411" y="1163905"/>
                </a:lnTo>
                <a:lnTo>
                  <a:pt x="0" y="1163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 flipH="1" rot="1657008">
            <a:off x="8213725" y="3275655"/>
            <a:ext cx="1454230" cy="1205193"/>
          </a:xfrm>
          <a:custGeom>
            <a:rect b="b" l="l" r="r" t="t"/>
            <a:pathLst>
              <a:path extrusionOk="0" h="1163905" w="1404410">
                <a:moveTo>
                  <a:pt x="0" y="0"/>
                </a:moveTo>
                <a:lnTo>
                  <a:pt x="1404411" y="0"/>
                </a:lnTo>
                <a:lnTo>
                  <a:pt x="1404411" y="1163905"/>
                </a:lnTo>
                <a:lnTo>
                  <a:pt x="0" y="1163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792801" y="3372073"/>
            <a:ext cx="1479221" cy="1955931"/>
          </a:xfrm>
          <a:custGeom>
            <a:rect b="b" l="l" r="r" t="t"/>
            <a:pathLst>
              <a:path extrusionOk="0" h="1540103" w="1314863">
                <a:moveTo>
                  <a:pt x="0" y="0"/>
                </a:moveTo>
                <a:lnTo>
                  <a:pt x="1314863" y="0"/>
                </a:lnTo>
                <a:lnTo>
                  <a:pt x="1314863" y="1540103"/>
                </a:lnTo>
                <a:lnTo>
                  <a:pt x="0" y="1540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>
            <a:off x="1736170" y="4367151"/>
            <a:ext cx="2228827" cy="1240683"/>
          </a:xfrm>
          <a:custGeom>
            <a:rect b="b" l="l" r="r" t="t"/>
            <a:pathLst>
              <a:path extrusionOk="0" h="1107753" w="1542441">
                <a:moveTo>
                  <a:pt x="0" y="0"/>
                </a:moveTo>
                <a:lnTo>
                  <a:pt x="1542441" y="0"/>
                </a:lnTo>
                <a:lnTo>
                  <a:pt x="1542441" y="1107753"/>
                </a:lnTo>
                <a:lnTo>
                  <a:pt x="0" y="1107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-146533" y="3372066"/>
            <a:ext cx="1882717" cy="2098976"/>
          </a:xfrm>
          <a:custGeom>
            <a:rect b="b" l="l" r="r" t="t"/>
            <a:pathLst>
              <a:path extrusionOk="0" h="1411076" w="1540055">
                <a:moveTo>
                  <a:pt x="0" y="0"/>
                </a:moveTo>
                <a:lnTo>
                  <a:pt x="1540055" y="0"/>
                </a:lnTo>
                <a:lnTo>
                  <a:pt x="1540055" y="1411076"/>
                </a:lnTo>
                <a:lnTo>
                  <a:pt x="0" y="1411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 rot="-1017029">
            <a:off x="8114220" y="254550"/>
            <a:ext cx="1142643" cy="1967931"/>
          </a:xfrm>
          <a:custGeom>
            <a:rect b="b" l="l" r="r" t="t"/>
            <a:pathLst>
              <a:path extrusionOk="0" h="1681317" w="1101263">
                <a:moveTo>
                  <a:pt x="0" y="0"/>
                </a:moveTo>
                <a:lnTo>
                  <a:pt x="1101263" y="0"/>
                </a:lnTo>
                <a:lnTo>
                  <a:pt x="1101263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6641502" y="3447750"/>
            <a:ext cx="1018155" cy="1968431"/>
          </a:xfrm>
          <a:custGeom>
            <a:rect b="b" l="l" r="r" t="t"/>
            <a:pathLst>
              <a:path extrusionOk="0" h="1805900" w="1160291">
                <a:moveTo>
                  <a:pt x="0" y="0"/>
                </a:moveTo>
                <a:lnTo>
                  <a:pt x="1160291" y="0"/>
                </a:lnTo>
                <a:lnTo>
                  <a:pt x="1160291" y="1805900"/>
                </a:lnTo>
                <a:lnTo>
                  <a:pt x="0" y="180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260564" y="2214979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6355827" y="3730050"/>
            <a:ext cx="765792" cy="1765267"/>
          </a:xfrm>
          <a:custGeom>
            <a:rect b="b" l="l" r="r" t="t"/>
            <a:pathLst>
              <a:path extrusionOk="0" h="1805900" w="1160291">
                <a:moveTo>
                  <a:pt x="0" y="0"/>
                </a:moveTo>
                <a:lnTo>
                  <a:pt x="1160291" y="0"/>
                </a:lnTo>
                <a:lnTo>
                  <a:pt x="1160291" y="1805900"/>
                </a:lnTo>
                <a:lnTo>
                  <a:pt x="0" y="180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" name="Google Shape;39;p5"/>
          <p:cNvSpPr/>
          <p:nvPr/>
        </p:nvSpPr>
        <p:spPr>
          <a:xfrm>
            <a:off x="-238973" y="3332825"/>
            <a:ext cx="1018155" cy="1968431"/>
          </a:xfrm>
          <a:custGeom>
            <a:rect b="b" l="l" r="r" t="t"/>
            <a:pathLst>
              <a:path extrusionOk="0" h="1805900" w="1160291">
                <a:moveTo>
                  <a:pt x="0" y="0"/>
                </a:moveTo>
                <a:lnTo>
                  <a:pt x="1160291" y="0"/>
                </a:lnTo>
                <a:lnTo>
                  <a:pt x="1160291" y="1805900"/>
                </a:lnTo>
                <a:lnTo>
                  <a:pt x="0" y="180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" name="Google Shape;40;p5"/>
          <p:cNvSpPr/>
          <p:nvPr/>
        </p:nvSpPr>
        <p:spPr>
          <a:xfrm>
            <a:off x="311700" y="3826974"/>
            <a:ext cx="905027" cy="1589192"/>
          </a:xfrm>
          <a:custGeom>
            <a:rect b="b" l="l" r="r" t="t"/>
            <a:pathLst>
              <a:path extrusionOk="0" h="1805900" w="1160291">
                <a:moveTo>
                  <a:pt x="0" y="0"/>
                </a:moveTo>
                <a:lnTo>
                  <a:pt x="1160291" y="0"/>
                </a:lnTo>
                <a:lnTo>
                  <a:pt x="1160291" y="1805900"/>
                </a:lnTo>
                <a:lnTo>
                  <a:pt x="0" y="180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7979" y="3011755"/>
            <a:ext cx="1961815" cy="2232506"/>
          </a:xfrm>
          <a:custGeom>
            <a:rect b="b" l="l" r="r" t="t"/>
            <a:pathLst>
              <a:path extrusionOk="0" h="1537009" w="1350647">
                <a:moveTo>
                  <a:pt x="0" y="0"/>
                </a:moveTo>
                <a:lnTo>
                  <a:pt x="1350647" y="0"/>
                </a:lnTo>
                <a:lnTo>
                  <a:pt x="1350647" y="1537010"/>
                </a:lnTo>
                <a:lnTo>
                  <a:pt x="0" y="1537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>
            <a:off x="3425795" y="4107941"/>
            <a:ext cx="2292419" cy="1180596"/>
          </a:xfrm>
          <a:custGeom>
            <a:rect b="b" l="l" r="r" t="t"/>
            <a:pathLst>
              <a:path extrusionOk="0" h="850880" w="1652194">
                <a:moveTo>
                  <a:pt x="0" y="0"/>
                </a:moveTo>
                <a:lnTo>
                  <a:pt x="1652194" y="0"/>
                </a:lnTo>
                <a:lnTo>
                  <a:pt x="1652194" y="850880"/>
                </a:lnTo>
                <a:lnTo>
                  <a:pt x="0" y="850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" name="Google Shape;46;p6"/>
          <p:cNvSpPr/>
          <p:nvPr/>
        </p:nvSpPr>
        <p:spPr>
          <a:xfrm rot="-310108">
            <a:off x="6894427" y="2808923"/>
            <a:ext cx="1407821" cy="580726"/>
          </a:xfrm>
          <a:custGeom>
            <a:rect b="b" l="l" r="r" t="t"/>
            <a:pathLst>
              <a:path extrusionOk="0" h="1162543" w="2818285">
                <a:moveTo>
                  <a:pt x="0" y="0"/>
                </a:moveTo>
                <a:lnTo>
                  <a:pt x="2818285" y="0"/>
                </a:lnTo>
                <a:lnTo>
                  <a:pt x="2818285" y="1162543"/>
                </a:lnTo>
                <a:lnTo>
                  <a:pt x="0" y="11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" name="Google Shape;47;p6"/>
          <p:cNvSpPr/>
          <p:nvPr/>
        </p:nvSpPr>
        <p:spPr>
          <a:xfrm rot="-304776">
            <a:off x="7409951" y="3436860"/>
            <a:ext cx="1273229" cy="525207"/>
          </a:xfrm>
          <a:custGeom>
            <a:rect b="b" l="l" r="r" t="t"/>
            <a:pathLst>
              <a:path extrusionOk="0" h="1162543" w="2818285">
                <a:moveTo>
                  <a:pt x="0" y="0"/>
                </a:moveTo>
                <a:lnTo>
                  <a:pt x="2818285" y="0"/>
                </a:lnTo>
                <a:lnTo>
                  <a:pt x="2818285" y="1162543"/>
                </a:lnTo>
                <a:lnTo>
                  <a:pt x="0" y="11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 rot="-303435">
            <a:off x="8087952" y="2653783"/>
            <a:ext cx="799277" cy="373385"/>
          </a:xfrm>
          <a:custGeom>
            <a:rect b="b" l="l" r="r" t="t"/>
            <a:pathLst>
              <a:path extrusionOk="0" h="1162543" w="2818285">
                <a:moveTo>
                  <a:pt x="0" y="0"/>
                </a:moveTo>
                <a:lnTo>
                  <a:pt x="2818285" y="0"/>
                </a:lnTo>
                <a:lnTo>
                  <a:pt x="2818285" y="1162543"/>
                </a:lnTo>
                <a:lnTo>
                  <a:pt x="0" y="11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161426" y="3514601"/>
            <a:ext cx="2015273" cy="2126936"/>
          </a:xfrm>
          <a:custGeom>
            <a:rect b="b" l="l" r="r" t="t"/>
            <a:pathLst>
              <a:path extrusionOk="0" h="1503135" w="1424221">
                <a:moveTo>
                  <a:pt x="0" y="0"/>
                </a:moveTo>
                <a:lnTo>
                  <a:pt x="1424221" y="0"/>
                </a:lnTo>
                <a:lnTo>
                  <a:pt x="1424221" y="1503135"/>
                </a:lnTo>
                <a:lnTo>
                  <a:pt x="0" y="150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flipH="1">
            <a:off x="6379322" y="1810899"/>
            <a:ext cx="2408253" cy="2206562"/>
          </a:xfrm>
          <a:custGeom>
            <a:rect b="b" l="l" r="r" t="t"/>
            <a:pathLst>
              <a:path extrusionOk="0" h="1416733" w="1546230">
                <a:moveTo>
                  <a:pt x="1546230" y="0"/>
                </a:moveTo>
                <a:lnTo>
                  <a:pt x="0" y="0"/>
                </a:lnTo>
                <a:lnTo>
                  <a:pt x="0" y="1416734"/>
                </a:lnTo>
                <a:lnTo>
                  <a:pt x="1546230" y="1416734"/>
                </a:lnTo>
                <a:lnTo>
                  <a:pt x="154623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" name="Google Shape;54;p7"/>
          <p:cNvSpPr/>
          <p:nvPr/>
        </p:nvSpPr>
        <p:spPr>
          <a:xfrm>
            <a:off x="5312838" y="870004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 flipH="1" rot="-4395840">
            <a:off x="5684071" y="254003"/>
            <a:ext cx="713893" cy="532743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7777770" y="3589083"/>
            <a:ext cx="1366243" cy="1787841"/>
          </a:xfrm>
          <a:custGeom>
            <a:rect b="b" l="l" r="r" t="t"/>
            <a:pathLst>
              <a:path extrusionOk="0" h="1805900" w="1160291">
                <a:moveTo>
                  <a:pt x="0" y="0"/>
                </a:moveTo>
                <a:lnTo>
                  <a:pt x="1160291" y="0"/>
                </a:lnTo>
                <a:lnTo>
                  <a:pt x="1160291" y="1805900"/>
                </a:lnTo>
                <a:lnTo>
                  <a:pt x="0" y="180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4093900" y="3497211"/>
            <a:ext cx="956177" cy="830786"/>
          </a:xfrm>
          <a:custGeom>
            <a:rect b="b" l="l" r="r" t="t"/>
            <a:pathLst>
              <a:path extrusionOk="0" h="1288041" w="1262280">
                <a:moveTo>
                  <a:pt x="0" y="0"/>
                </a:moveTo>
                <a:lnTo>
                  <a:pt x="1262280" y="0"/>
                </a:lnTo>
                <a:lnTo>
                  <a:pt x="1262280" y="1288042"/>
                </a:lnTo>
                <a:lnTo>
                  <a:pt x="0" y="1288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" name="Google Shape;64;p8"/>
          <p:cNvSpPr/>
          <p:nvPr/>
        </p:nvSpPr>
        <p:spPr>
          <a:xfrm rot="-312797">
            <a:off x="7294792" y="303145"/>
            <a:ext cx="1938544" cy="799650"/>
          </a:xfrm>
          <a:custGeom>
            <a:rect b="b" l="l" r="r" t="t"/>
            <a:pathLst>
              <a:path extrusionOk="0" h="1162543" w="2818285">
                <a:moveTo>
                  <a:pt x="0" y="0"/>
                </a:moveTo>
                <a:lnTo>
                  <a:pt x="2818285" y="0"/>
                </a:lnTo>
                <a:lnTo>
                  <a:pt x="2818285" y="1162543"/>
                </a:lnTo>
                <a:lnTo>
                  <a:pt x="0" y="116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" name="Google Shape;65;p8"/>
          <p:cNvSpPr/>
          <p:nvPr/>
        </p:nvSpPr>
        <p:spPr>
          <a:xfrm rot="-3011666">
            <a:off x="195488" y="3857404"/>
            <a:ext cx="1755786" cy="1446699"/>
          </a:xfrm>
          <a:custGeom>
            <a:rect b="b" l="l" r="r" t="t"/>
            <a:pathLst>
              <a:path extrusionOk="0" h="1211048" w="1450357">
                <a:moveTo>
                  <a:pt x="0" y="0"/>
                </a:moveTo>
                <a:lnTo>
                  <a:pt x="1450357" y="0"/>
                </a:lnTo>
                <a:lnTo>
                  <a:pt x="1450357" y="1211048"/>
                </a:lnTo>
                <a:lnTo>
                  <a:pt x="0" y="1211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9"/>
          <p:cNvSpPr/>
          <p:nvPr/>
        </p:nvSpPr>
        <p:spPr>
          <a:xfrm rot="-1216502">
            <a:off x="7460999" y="-35819"/>
            <a:ext cx="2291369" cy="1314673"/>
          </a:xfrm>
          <a:custGeom>
            <a:rect b="b" l="l" r="r" t="t"/>
            <a:pathLst>
              <a:path extrusionOk="0" h="847571" w="1477248">
                <a:moveTo>
                  <a:pt x="0" y="0"/>
                </a:moveTo>
                <a:lnTo>
                  <a:pt x="1477248" y="0"/>
                </a:lnTo>
                <a:lnTo>
                  <a:pt x="1477248" y="847571"/>
                </a:lnTo>
                <a:lnTo>
                  <a:pt x="0" y="847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" name="Google Shape;70;p9"/>
          <p:cNvSpPr/>
          <p:nvPr/>
        </p:nvSpPr>
        <p:spPr>
          <a:xfrm>
            <a:off x="-599567" y="1292961"/>
            <a:ext cx="2319949" cy="1705162"/>
          </a:xfrm>
          <a:custGeom>
            <a:rect b="b" l="l" r="r" t="t"/>
            <a:pathLst>
              <a:path extrusionOk="0" h="1355994" w="1844890">
                <a:moveTo>
                  <a:pt x="0" y="0"/>
                </a:moveTo>
                <a:lnTo>
                  <a:pt x="1844890" y="0"/>
                </a:lnTo>
                <a:lnTo>
                  <a:pt x="1844890" y="1355995"/>
                </a:lnTo>
                <a:lnTo>
                  <a:pt x="0" y="135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" name="Google Shape;71;p9"/>
          <p:cNvSpPr/>
          <p:nvPr/>
        </p:nvSpPr>
        <p:spPr>
          <a:xfrm>
            <a:off x="6433882" y="3589142"/>
            <a:ext cx="1612823" cy="1554359"/>
          </a:xfrm>
          <a:custGeom>
            <a:rect b="b" l="l" r="r" t="t"/>
            <a:pathLst>
              <a:path extrusionOk="0" h="1509086" w="1565848">
                <a:moveTo>
                  <a:pt x="0" y="0"/>
                </a:moveTo>
                <a:lnTo>
                  <a:pt x="1565848" y="0"/>
                </a:lnTo>
                <a:lnTo>
                  <a:pt x="1565848" y="1509087"/>
                </a:lnTo>
                <a:lnTo>
                  <a:pt x="0" y="150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221402" y="2966651"/>
            <a:ext cx="2243148" cy="2367438"/>
          </a:xfrm>
          <a:custGeom>
            <a:rect b="b" l="l" r="r" t="t"/>
            <a:pathLst>
              <a:path extrusionOk="0" h="1503135" w="1424221">
                <a:moveTo>
                  <a:pt x="0" y="0"/>
                </a:moveTo>
                <a:lnTo>
                  <a:pt x="1424221" y="0"/>
                </a:lnTo>
                <a:lnTo>
                  <a:pt x="1424221" y="1503135"/>
                </a:lnTo>
                <a:lnTo>
                  <a:pt x="0" y="1503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6434103" y="1405878"/>
            <a:ext cx="1338035" cy="2042800"/>
          </a:xfrm>
          <a:custGeom>
            <a:rect b="b" l="l" r="r" t="t"/>
            <a:pathLst>
              <a:path extrusionOk="0" h="1681317" w="1101263">
                <a:moveTo>
                  <a:pt x="0" y="0"/>
                </a:moveTo>
                <a:lnTo>
                  <a:pt x="1101263" y="0"/>
                </a:lnTo>
                <a:lnTo>
                  <a:pt x="1101263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" name="Google Shape;76;p10"/>
          <p:cNvSpPr/>
          <p:nvPr/>
        </p:nvSpPr>
        <p:spPr>
          <a:xfrm>
            <a:off x="5947546" y="3640709"/>
            <a:ext cx="1171894" cy="1823959"/>
          </a:xfrm>
          <a:custGeom>
            <a:rect b="b" l="l" r="r" t="t"/>
            <a:pathLst>
              <a:path extrusionOk="0" h="1805900" w="1160291">
                <a:moveTo>
                  <a:pt x="0" y="0"/>
                </a:moveTo>
                <a:lnTo>
                  <a:pt x="1160291" y="0"/>
                </a:lnTo>
                <a:lnTo>
                  <a:pt x="1160291" y="1805900"/>
                </a:lnTo>
                <a:lnTo>
                  <a:pt x="0" y="180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>
            <a:off x="8357151" y="360477"/>
            <a:ext cx="779270" cy="549421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" name="Google Shape;78;p10"/>
          <p:cNvSpPr/>
          <p:nvPr/>
        </p:nvSpPr>
        <p:spPr>
          <a:xfrm>
            <a:off x="1876747" y="3448677"/>
            <a:ext cx="1796361" cy="2044222"/>
          </a:xfrm>
          <a:custGeom>
            <a:rect b="b" l="l" r="r" t="t"/>
            <a:pathLst>
              <a:path extrusionOk="0" h="1537009" w="1350647">
                <a:moveTo>
                  <a:pt x="0" y="0"/>
                </a:moveTo>
                <a:lnTo>
                  <a:pt x="1350647" y="0"/>
                </a:lnTo>
                <a:lnTo>
                  <a:pt x="1350647" y="1537010"/>
                </a:lnTo>
                <a:lnTo>
                  <a:pt x="0" y="1537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4154336" y="4504485"/>
            <a:ext cx="1610889" cy="829608"/>
          </a:xfrm>
          <a:custGeom>
            <a:rect b="b" l="l" r="r" t="t"/>
            <a:pathLst>
              <a:path extrusionOk="0" h="850880" w="1652194">
                <a:moveTo>
                  <a:pt x="0" y="0"/>
                </a:moveTo>
                <a:lnTo>
                  <a:pt x="1652194" y="0"/>
                </a:lnTo>
                <a:lnTo>
                  <a:pt x="1652194" y="850880"/>
                </a:lnTo>
                <a:lnTo>
                  <a:pt x="0" y="850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" name="Google Shape;80;p10"/>
          <p:cNvSpPr/>
          <p:nvPr/>
        </p:nvSpPr>
        <p:spPr>
          <a:xfrm>
            <a:off x="-258977" y="1699502"/>
            <a:ext cx="2023155" cy="1079859"/>
          </a:xfrm>
          <a:custGeom>
            <a:rect b="b" l="l" r="r" t="t"/>
            <a:pathLst>
              <a:path extrusionOk="0" h="1035836" w="1940676">
                <a:moveTo>
                  <a:pt x="0" y="0"/>
                </a:moveTo>
                <a:lnTo>
                  <a:pt x="1940676" y="0"/>
                </a:lnTo>
                <a:lnTo>
                  <a:pt x="1940676" y="1035835"/>
                </a:lnTo>
                <a:lnTo>
                  <a:pt x="0" y="1035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" name="Google Shape;81;p10"/>
          <p:cNvSpPr/>
          <p:nvPr/>
        </p:nvSpPr>
        <p:spPr>
          <a:xfrm>
            <a:off x="7186148" y="3123579"/>
            <a:ext cx="2021602" cy="2367908"/>
          </a:xfrm>
          <a:custGeom>
            <a:rect b="b" l="l" r="r" t="t"/>
            <a:pathLst>
              <a:path extrusionOk="0" h="1540103" w="1314863">
                <a:moveTo>
                  <a:pt x="0" y="0"/>
                </a:moveTo>
                <a:lnTo>
                  <a:pt x="1314863" y="0"/>
                </a:lnTo>
                <a:lnTo>
                  <a:pt x="1314863" y="1540103"/>
                </a:lnTo>
                <a:lnTo>
                  <a:pt x="0" y="1540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" name="Google Shape;82;p10"/>
          <p:cNvSpPr/>
          <p:nvPr/>
        </p:nvSpPr>
        <p:spPr>
          <a:xfrm>
            <a:off x="7897800" y="3640702"/>
            <a:ext cx="1337350" cy="1613997"/>
          </a:xfrm>
          <a:custGeom>
            <a:rect b="b" l="l" r="r" t="t"/>
            <a:pathLst>
              <a:path extrusionOk="0" h="1239153" w="1246946">
                <a:moveTo>
                  <a:pt x="0" y="0"/>
                </a:moveTo>
                <a:lnTo>
                  <a:pt x="1246946" y="0"/>
                </a:lnTo>
                <a:lnTo>
                  <a:pt x="1246946" y="1239153"/>
                </a:lnTo>
                <a:lnTo>
                  <a:pt x="0" y="1239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>
            <a:off x="7949747" y="93175"/>
            <a:ext cx="559353" cy="39244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" name="Google Shape;84;p10"/>
          <p:cNvSpPr/>
          <p:nvPr/>
        </p:nvSpPr>
        <p:spPr>
          <a:xfrm>
            <a:off x="8562737" y="0"/>
            <a:ext cx="368121" cy="260440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igmar One"/>
              <a:buNone/>
              <a:defRPr sz="28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igmar One"/>
              <a:buChar char="●"/>
              <a:defRPr sz="1800">
                <a:solidFill>
                  <a:schemeClr val="dk2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veat"/>
              <a:buChar char="○"/>
              <a:defRPr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13" Type="http://schemas.openxmlformats.org/officeDocument/2006/relationships/image" Target="../media/image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5" Type="http://schemas.openxmlformats.org/officeDocument/2006/relationships/image" Target="../media/image27.png"/><Relationship Id="rId14" Type="http://schemas.openxmlformats.org/officeDocument/2006/relationships/image" Target="../media/image12.png"/><Relationship Id="rId17" Type="http://schemas.openxmlformats.org/officeDocument/2006/relationships/image" Target="../media/image34.png"/><Relationship Id="rId16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8.png"/><Relationship Id="rId18" Type="http://schemas.openxmlformats.org/officeDocument/2006/relationships/image" Target="../media/image39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hyperlink" Target="https://www.worldwildlife.org/pages/infographic-sea-turtles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ur.nl/en/show/sea-turtles-are-returning-what-are-the-effects-on-ecosystem-functioning.htm" TargetMode="External"/><Relationship Id="rId10" Type="http://schemas.openxmlformats.org/officeDocument/2006/relationships/image" Target="../media/image49.png"/><Relationship Id="rId12" Type="http://schemas.openxmlformats.org/officeDocument/2006/relationships/hyperlink" Target="https://www.researchgate.net/figure/Summary-of-reported-sea-turtle-landings-primarily-Chelonia-mydas-in-Bah-a-de-los_fig2_45787034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6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hyperlink" Target="https://www.fisheries.noaa.gov/inport/item/36195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hyperlink" Target="https://www.fisheries.noaa.gov/inport/item/36195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40137" l="14815" r="17448" t="21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-160811" y="3971220"/>
            <a:ext cx="1477931" cy="1420660"/>
          </a:xfrm>
          <a:custGeom>
            <a:rect b="b" l="l" r="r" t="t"/>
            <a:pathLst>
              <a:path extrusionOk="0" h="2841321" w="2955861">
                <a:moveTo>
                  <a:pt x="0" y="0"/>
                </a:moveTo>
                <a:lnTo>
                  <a:pt x="2955861" y="0"/>
                </a:lnTo>
                <a:lnTo>
                  <a:pt x="2955861" y="2841321"/>
                </a:lnTo>
                <a:lnTo>
                  <a:pt x="0" y="2841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3"/>
          <p:cNvSpPr/>
          <p:nvPr/>
        </p:nvSpPr>
        <p:spPr>
          <a:xfrm>
            <a:off x="2643541" y="3029455"/>
            <a:ext cx="1477249" cy="847571"/>
          </a:xfrm>
          <a:custGeom>
            <a:rect b="b" l="l" r="r" t="t"/>
            <a:pathLst>
              <a:path extrusionOk="0" h="1695143" w="2954497">
                <a:moveTo>
                  <a:pt x="0" y="0"/>
                </a:moveTo>
                <a:lnTo>
                  <a:pt x="2954497" y="0"/>
                </a:lnTo>
                <a:lnTo>
                  <a:pt x="2954497" y="1695142"/>
                </a:lnTo>
                <a:lnTo>
                  <a:pt x="0" y="1695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3"/>
          <p:cNvSpPr/>
          <p:nvPr/>
        </p:nvSpPr>
        <p:spPr>
          <a:xfrm>
            <a:off x="6908515" y="687662"/>
            <a:ext cx="807873" cy="494822"/>
          </a:xfrm>
          <a:custGeom>
            <a:rect b="b" l="l" r="r" t="t"/>
            <a:pathLst>
              <a:path extrusionOk="0" h="989644" w="1615746">
                <a:moveTo>
                  <a:pt x="0" y="0"/>
                </a:moveTo>
                <a:lnTo>
                  <a:pt x="1615746" y="0"/>
                </a:lnTo>
                <a:lnTo>
                  <a:pt x="1615746" y="989645"/>
                </a:lnTo>
                <a:lnTo>
                  <a:pt x="0" y="989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3"/>
          <p:cNvSpPr/>
          <p:nvPr/>
        </p:nvSpPr>
        <p:spPr>
          <a:xfrm>
            <a:off x="7629511" y="520858"/>
            <a:ext cx="544666" cy="333608"/>
          </a:xfrm>
          <a:custGeom>
            <a:rect b="b" l="l" r="r" t="t"/>
            <a:pathLst>
              <a:path extrusionOk="0" h="667216" w="1089333">
                <a:moveTo>
                  <a:pt x="0" y="0"/>
                </a:moveTo>
                <a:lnTo>
                  <a:pt x="1089333" y="0"/>
                </a:lnTo>
                <a:lnTo>
                  <a:pt x="1089333" y="667217"/>
                </a:lnTo>
                <a:lnTo>
                  <a:pt x="0" y="667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3"/>
          <p:cNvSpPr/>
          <p:nvPr/>
        </p:nvSpPr>
        <p:spPr>
          <a:xfrm>
            <a:off x="7901844" y="935074"/>
            <a:ext cx="544666" cy="333608"/>
          </a:xfrm>
          <a:custGeom>
            <a:rect b="b" l="l" r="r" t="t"/>
            <a:pathLst>
              <a:path extrusionOk="0" h="667216" w="1089333">
                <a:moveTo>
                  <a:pt x="0" y="0"/>
                </a:moveTo>
                <a:lnTo>
                  <a:pt x="1089333" y="0"/>
                </a:lnTo>
                <a:lnTo>
                  <a:pt x="1089333" y="667216"/>
                </a:lnTo>
                <a:lnTo>
                  <a:pt x="0" y="667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3"/>
          <p:cNvSpPr/>
          <p:nvPr/>
        </p:nvSpPr>
        <p:spPr>
          <a:xfrm rot="-1720275">
            <a:off x="-1201363" y="2207377"/>
            <a:ext cx="3171330" cy="2057400"/>
          </a:xfrm>
          <a:custGeom>
            <a:rect b="b" l="l" r="r" t="t"/>
            <a:pathLst>
              <a:path extrusionOk="0" h="4114800" w="6342659">
                <a:moveTo>
                  <a:pt x="0" y="0"/>
                </a:moveTo>
                <a:lnTo>
                  <a:pt x="6342659" y="0"/>
                </a:lnTo>
                <a:lnTo>
                  <a:pt x="6342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3"/>
          <p:cNvSpPr/>
          <p:nvPr/>
        </p:nvSpPr>
        <p:spPr>
          <a:xfrm>
            <a:off x="910114" y="3440925"/>
            <a:ext cx="1912318" cy="2018278"/>
          </a:xfrm>
          <a:custGeom>
            <a:rect b="b" l="l" r="r" t="t"/>
            <a:pathLst>
              <a:path extrusionOk="0" h="4036556" w="3824637">
                <a:moveTo>
                  <a:pt x="0" y="0"/>
                </a:moveTo>
                <a:lnTo>
                  <a:pt x="3824637" y="0"/>
                </a:lnTo>
                <a:lnTo>
                  <a:pt x="3824637" y="4036556"/>
                </a:lnTo>
                <a:lnTo>
                  <a:pt x="0" y="4036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3"/>
          <p:cNvSpPr/>
          <p:nvPr/>
        </p:nvSpPr>
        <p:spPr>
          <a:xfrm>
            <a:off x="5643217" y="2713373"/>
            <a:ext cx="1265298" cy="1931754"/>
          </a:xfrm>
          <a:custGeom>
            <a:rect b="b" l="l" r="r" t="t"/>
            <a:pathLst>
              <a:path extrusionOk="0" h="3863507" w="2530597">
                <a:moveTo>
                  <a:pt x="0" y="0"/>
                </a:moveTo>
                <a:lnTo>
                  <a:pt x="2530597" y="0"/>
                </a:lnTo>
                <a:lnTo>
                  <a:pt x="2530597" y="3863507"/>
                </a:lnTo>
                <a:lnTo>
                  <a:pt x="0" y="386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>
            <a:off x="3977383" y="3421364"/>
            <a:ext cx="1912318" cy="2018278"/>
          </a:xfrm>
          <a:custGeom>
            <a:rect b="b" l="l" r="r" t="t"/>
            <a:pathLst>
              <a:path extrusionOk="0" h="4036556" w="3824637">
                <a:moveTo>
                  <a:pt x="0" y="0"/>
                </a:moveTo>
                <a:lnTo>
                  <a:pt x="3824637" y="0"/>
                </a:lnTo>
                <a:lnTo>
                  <a:pt x="3824637" y="4036556"/>
                </a:lnTo>
                <a:lnTo>
                  <a:pt x="0" y="4036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3"/>
          <p:cNvSpPr/>
          <p:nvPr/>
        </p:nvSpPr>
        <p:spPr>
          <a:xfrm rot="-2587797">
            <a:off x="2248085" y="3883252"/>
            <a:ext cx="1939314" cy="1487982"/>
          </a:xfrm>
          <a:custGeom>
            <a:rect b="b" l="l" r="r" t="t"/>
            <a:pathLst>
              <a:path extrusionOk="0" h="2975965" w="3878627">
                <a:moveTo>
                  <a:pt x="0" y="0"/>
                </a:moveTo>
                <a:lnTo>
                  <a:pt x="3878627" y="0"/>
                </a:lnTo>
                <a:lnTo>
                  <a:pt x="3878627" y="2975965"/>
                </a:lnTo>
                <a:lnTo>
                  <a:pt x="0" y="2975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23"/>
          <p:cNvSpPr/>
          <p:nvPr/>
        </p:nvSpPr>
        <p:spPr>
          <a:xfrm flipH="1">
            <a:off x="6908515" y="2361758"/>
            <a:ext cx="2355615" cy="2158332"/>
          </a:xfrm>
          <a:custGeom>
            <a:rect b="b" l="l" r="r" t="t"/>
            <a:pathLst>
              <a:path extrusionOk="0" h="4316664" w="4711230">
                <a:moveTo>
                  <a:pt x="4711230" y="0"/>
                </a:moveTo>
                <a:lnTo>
                  <a:pt x="0" y="0"/>
                </a:lnTo>
                <a:lnTo>
                  <a:pt x="0" y="4316664"/>
                </a:lnTo>
                <a:lnTo>
                  <a:pt x="4711230" y="4316664"/>
                </a:lnTo>
                <a:lnTo>
                  <a:pt x="471123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23"/>
          <p:cNvSpPr/>
          <p:nvPr/>
        </p:nvSpPr>
        <p:spPr>
          <a:xfrm>
            <a:off x="6677025" y="3421364"/>
            <a:ext cx="1321879" cy="2057400"/>
          </a:xfrm>
          <a:custGeom>
            <a:rect b="b" l="l" r="r" t="t"/>
            <a:pathLst>
              <a:path extrusionOk="0" h="4114800" w="2643759">
                <a:moveTo>
                  <a:pt x="0" y="0"/>
                </a:moveTo>
                <a:lnTo>
                  <a:pt x="2643759" y="0"/>
                </a:lnTo>
                <a:lnTo>
                  <a:pt x="26437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3"/>
          <p:cNvSpPr/>
          <p:nvPr/>
        </p:nvSpPr>
        <p:spPr>
          <a:xfrm rot="-3018193">
            <a:off x="4988110" y="3856892"/>
            <a:ext cx="1849720" cy="1544517"/>
          </a:xfrm>
          <a:custGeom>
            <a:rect b="b" l="l" r="r" t="t"/>
            <a:pathLst>
              <a:path extrusionOk="0" h="3089033" w="3699440">
                <a:moveTo>
                  <a:pt x="0" y="0"/>
                </a:moveTo>
                <a:lnTo>
                  <a:pt x="3699441" y="0"/>
                </a:lnTo>
                <a:lnTo>
                  <a:pt x="3699441" y="3089032"/>
                </a:lnTo>
                <a:lnTo>
                  <a:pt x="0" y="3089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23"/>
          <p:cNvSpPr/>
          <p:nvPr/>
        </p:nvSpPr>
        <p:spPr>
          <a:xfrm>
            <a:off x="7705151" y="3877026"/>
            <a:ext cx="1611812" cy="1601738"/>
          </a:xfrm>
          <a:custGeom>
            <a:rect b="b" l="l" r="r" t="t"/>
            <a:pathLst>
              <a:path extrusionOk="0" h="3203475" w="3223623">
                <a:moveTo>
                  <a:pt x="0" y="0"/>
                </a:moveTo>
                <a:lnTo>
                  <a:pt x="3223623" y="0"/>
                </a:lnTo>
                <a:lnTo>
                  <a:pt x="3223623" y="3203476"/>
                </a:lnTo>
                <a:lnTo>
                  <a:pt x="0" y="3203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3"/>
          <p:cNvSpPr/>
          <p:nvPr/>
        </p:nvSpPr>
        <p:spPr>
          <a:xfrm>
            <a:off x="1176814" y="1292909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3"/>
          <p:cNvSpPr/>
          <p:nvPr/>
        </p:nvSpPr>
        <p:spPr>
          <a:xfrm>
            <a:off x="5889701" y="221540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3"/>
          <p:cNvSpPr/>
          <p:nvPr/>
        </p:nvSpPr>
        <p:spPr>
          <a:xfrm>
            <a:off x="6495510" y="1362619"/>
            <a:ext cx="769332" cy="574114"/>
          </a:xfrm>
          <a:custGeom>
            <a:rect b="b" l="l" r="r" t="t"/>
            <a:pathLst>
              <a:path extrusionOk="0" h="1148228" w="1538663">
                <a:moveTo>
                  <a:pt x="0" y="0"/>
                </a:moveTo>
                <a:lnTo>
                  <a:pt x="1538663" y="0"/>
                </a:lnTo>
                <a:lnTo>
                  <a:pt x="1538663" y="1148227"/>
                </a:lnTo>
                <a:lnTo>
                  <a:pt x="0" y="114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3"/>
          <p:cNvSpPr/>
          <p:nvPr/>
        </p:nvSpPr>
        <p:spPr>
          <a:xfrm rot="-6038130">
            <a:off x="1854560" y="2185387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9" y="0"/>
                </a:lnTo>
                <a:lnTo>
                  <a:pt x="1912319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3"/>
          <p:cNvSpPr/>
          <p:nvPr/>
        </p:nvSpPr>
        <p:spPr>
          <a:xfrm>
            <a:off x="174241" y="935074"/>
            <a:ext cx="680218" cy="1117400"/>
          </a:xfrm>
          <a:custGeom>
            <a:rect b="b" l="l" r="r" t="t"/>
            <a:pathLst>
              <a:path extrusionOk="0" h="2234801" w="1360435">
                <a:moveTo>
                  <a:pt x="0" y="0"/>
                </a:moveTo>
                <a:lnTo>
                  <a:pt x="1360436" y="0"/>
                </a:lnTo>
                <a:lnTo>
                  <a:pt x="1360436" y="2234801"/>
                </a:lnTo>
                <a:lnTo>
                  <a:pt x="0" y="2234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3"/>
          <p:cNvSpPr/>
          <p:nvPr/>
        </p:nvSpPr>
        <p:spPr>
          <a:xfrm>
            <a:off x="2284949" y="375067"/>
            <a:ext cx="4574101" cy="2470015"/>
          </a:xfrm>
          <a:custGeom>
            <a:rect b="b" l="l" r="r" t="t"/>
            <a:pathLst>
              <a:path extrusionOk="0" h="4940029" w="9148201">
                <a:moveTo>
                  <a:pt x="0" y="0"/>
                </a:moveTo>
                <a:lnTo>
                  <a:pt x="9148202" y="0"/>
                </a:lnTo>
                <a:lnTo>
                  <a:pt x="9148202" y="4940029"/>
                </a:lnTo>
                <a:lnTo>
                  <a:pt x="0" y="4940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3"/>
          <p:cNvSpPr txBox="1"/>
          <p:nvPr/>
        </p:nvSpPr>
        <p:spPr>
          <a:xfrm>
            <a:off x="3344705" y="2031886"/>
            <a:ext cx="248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383C61"/>
                </a:solidFill>
                <a:latin typeface="Caveat"/>
                <a:ea typeface="Caveat"/>
                <a:cs typeface="Caveat"/>
                <a:sym typeface="Caveat"/>
              </a:rPr>
              <a:t>Humna Sultan</a:t>
            </a:r>
            <a:endParaRPr sz="1300"/>
          </a:p>
        </p:txBody>
      </p:sp>
      <p:sp>
        <p:nvSpPr>
          <p:cNvPr id="186" name="Google Shape;186;p23"/>
          <p:cNvSpPr txBox="1"/>
          <p:nvPr/>
        </p:nvSpPr>
        <p:spPr>
          <a:xfrm>
            <a:off x="2550302" y="719485"/>
            <a:ext cx="407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Turtle</a:t>
            </a:r>
            <a:endParaRPr sz="3800">
              <a:solidFill>
                <a:srgbClr val="FFFFFF"/>
              </a:solidFill>
              <a:latin typeface="Sigmar One"/>
              <a:ea typeface="Sigmar One"/>
              <a:cs typeface="Sigmar One"/>
              <a:sym typeface="Sigmar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Sigmar One"/>
                <a:ea typeface="Sigmar One"/>
                <a:cs typeface="Sigmar One"/>
                <a:sym typeface="Sigmar One"/>
              </a:rPr>
              <a:t>Conservation</a:t>
            </a:r>
            <a:endParaRPr sz="3800">
              <a:solidFill>
                <a:srgbClr val="FFFFFF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4"/>
          <p:cNvSpPr/>
          <p:nvPr/>
        </p:nvSpPr>
        <p:spPr>
          <a:xfrm>
            <a:off x="63683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4"/>
          <p:cNvSpPr/>
          <p:nvPr/>
        </p:nvSpPr>
        <p:spPr>
          <a:xfrm>
            <a:off x="8144951" y="3367989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4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4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4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4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4"/>
          <p:cNvSpPr/>
          <p:nvPr/>
        </p:nvSpPr>
        <p:spPr>
          <a:xfrm>
            <a:off x="5675146" y="461171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4"/>
          <p:cNvSpPr txBox="1"/>
          <p:nvPr/>
        </p:nvSpPr>
        <p:spPr>
          <a:xfrm>
            <a:off x="1785650" y="697025"/>
            <a:ext cx="388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The Issue at Hand:</a:t>
            </a:r>
            <a:endParaRPr b="1" sz="3600">
              <a:solidFill>
                <a:srgbClr val="ED78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588400" y="1533050"/>
            <a:ext cx="62229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Turtle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populations declining rapidly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Climate change and environmental issues causing negative effects for animals that support the ecosystem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Need to change habits and way that we 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treat the environment to preserve species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5"/>
          <p:cNvSpPr/>
          <p:nvPr/>
        </p:nvSpPr>
        <p:spPr>
          <a:xfrm>
            <a:off x="63683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5"/>
          <p:cNvSpPr/>
          <p:nvPr/>
        </p:nvSpPr>
        <p:spPr>
          <a:xfrm>
            <a:off x="8144951" y="3367989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5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5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5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25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5"/>
          <p:cNvSpPr/>
          <p:nvPr/>
        </p:nvSpPr>
        <p:spPr>
          <a:xfrm>
            <a:off x="5675146" y="461171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5"/>
          <p:cNvSpPr txBox="1"/>
          <p:nvPr/>
        </p:nvSpPr>
        <p:spPr>
          <a:xfrm>
            <a:off x="1785650" y="697025"/>
            <a:ext cx="388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3600">
              <a:solidFill>
                <a:srgbClr val="ED78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1460550" y="1430850"/>
            <a:ext cx="62229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90% population decline of Eastern Pacific leatherbacks over last 30 years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Tens of thousands of sea turtles lost each year to overharvesting + illegal trade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4,950 turtles caught each year as bycatch by Indonesian longline vessels alone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552450" y="4640975"/>
            <a:ext cx="8233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https://www.worldwildlife.org/pages/infographic-sea-turtles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6"/>
          <p:cNvSpPr/>
          <p:nvPr/>
        </p:nvSpPr>
        <p:spPr>
          <a:xfrm>
            <a:off x="63683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6"/>
          <p:cNvSpPr/>
          <p:nvPr/>
        </p:nvSpPr>
        <p:spPr>
          <a:xfrm>
            <a:off x="8144951" y="3367989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26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26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26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26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26"/>
          <p:cNvSpPr/>
          <p:nvPr/>
        </p:nvSpPr>
        <p:spPr>
          <a:xfrm>
            <a:off x="5675146" y="461171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1" name="Google Shape;23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4475" y="1917450"/>
            <a:ext cx="4527736" cy="24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3950" y="297150"/>
            <a:ext cx="3972501" cy="243957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552450" y="4640975"/>
            <a:ext cx="8233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https://www.wur.nl/en/show/sea-turtles-are-returning-what-are-the-effects-on-ecosystem-functioning.htm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https://www.researchgate.net/figure/Summary-of-reported-sea-turtle-landings-primarily-Chelonia-mydas-in-Bah-a-de-los_fig2_45787034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7"/>
          <p:cNvSpPr/>
          <p:nvPr/>
        </p:nvSpPr>
        <p:spPr>
          <a:xfrm>
            <a:off x="63683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27"/>
          <p:cNvSpPr/>
          <p:nvPr/>
        </p:nvSpPr>
        <p:spPr>
          <a:xfrm>
            <a:off x="8144951" y="3367989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27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7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27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7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27"/>
          <p:cNvSpPr/>
          <p:nvPr/>
        </p:nvSpPr>
        <p:spPr>
          <a:xfrm>
            <a:off x="5675146" y="461171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7"/>
          <p:cNvSpPr txBox="1"/>
          <p:nvPr/>
        </p:nvSpPr>
        <p:spPr>
          <a:xfrm>
            <a:off x="1785650" y="697025"/>
            <a:ext cx="388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Why Do We Care?</a:t>
            </a:r>
            <a:endParaRPr b="1" sz="3600">
              <a:solidFill>
                <a:srgbClr val="ED78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1460550" y="1430850"/>
            <a:ext cx="62229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Turtles promote existing cycles in the ecosystem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○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 other species that we rely on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Damage to turtles → damage to other species (including us!)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 </a:t>
            </a: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will be negatively impacted + needs to adjust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28"/>
          <p:cNvSpPr/>
          <p:nvPr/>
        </p:nvSpPr>
        <p:spPr>
          <a:xfrm>
            <a:off x="63683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28"/>
          <p:cNvSpPr/>
          <p:nvPr/>
        </p:nvSpPr>
        <p:spPr>
          <a:xfrm>
            <a:off x="8144951" y="3367989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28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28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28"/>
          <p:cNvSpPr/>
          <p:nvPr/>
        </p:nvSpPr>
        <p:spPr>
          <a:xfrm>
            <a:off x="5675146" y="461171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8"/>
          <p:cNvSpPr txBox="1"/>
          <p:nvPr/>
        </p:nvSpPr>
        <p:spPr>
          <a:xfrm>
            <a:off x="1785650" y="697025"/>
            <a:ext cx="388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What Can We Do?</a:t>
            </a:r>
            <a:endParaRPr b="1" sz="3600">
              <a:solidFill>
                <a:srgbClr val="ED78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460550" y="1430850"/>
            <a:ext cx="62229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Bring awareness to the issue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 towards being more environmentally friendly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 further pollution + environmental harm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 root causes of the problem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research + analyze data!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9"/>
          <p:cNvSpPr/>
          <p:nvPr/>
        </p:nvSpPr>
        <p:spPr>
          <a:xfrm>
            <a:off x="63683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9"/>
          <p:cNvSpPr/>
          <p:nvPr/>
        </p:nvSpPr>
        <p:spPr>
          <a:xfrm>
            <a:off x="8144951" y="3367989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29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29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29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9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9"/>
          <p:cNvSpPr/>
          <p:nvPr/>
        </p:nvSpPr>
        <p:spPr>
          <a:xfrm>
            <a:off x="5675146" y="461171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9"/>
          <p:cNvSpPr txBox="1"/>
          <p:nvPr/>
        </p:nvSpPr>
        <p:spPr>
          <a:xfrm>
            <a:off x="1785650" y="624325"/>
            <a:ext cx="388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My Dataset</a:t>
            </a:r>
            <a:endParaRPr b="1" sz="3600">
              <a:solidFill>
                <a:srgbClr val="ED78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460550" y="1252950"/>
            <a:ext cx="62229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of skeletal growth marks in humerus bones of turtles in St. Joseph Bay, Florida - January 2010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Stranding_ID_Number, Sex, Straightline_Carapace_Length, Growth_Rate, Age, Year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Added ID </a:t>
            </a: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numbers (increasing by row) 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not in original dataset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552450" y="4640975"/>
            <a:ext cx="8233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FFFFF"/>
                </a:solidFill>
                <a:highlight>
                  <a:schemeClr val="accent3"/>
                </a:highlight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https://www.fisheries.noaa.gov/inport/item/36195</a:t>
            </a:r>
            <a:endParaRPr sz="2000">
              <a:solidFill>
                <a:srgbClr val="FFFFFF"/>
              </a:solidFill>
              <a:highlight>
                <a:schemeClr val="accent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b="40135" l="14814" r="17449" t="2185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-661950" y="3264302"/>
            <a:ext cx="2145865" cy="2264766"/>
          </a:xfrm>
          <a:custGeom>
            <a:rect b="b" l="l" r="r" t="t"/>
            <a:pathLst>
              <a:path extrusionOk="0" h="4529531" w="4291730">
                <a:moveTo>
                  <a:pt x="0" y="0"/>
                </a:moveTo>
                <a:lnTo>
                  <a:pt x="4291730" y="0"/>
                </a:lnTo>
                <a:lnTo>
                  <a:pt x="4291730" y="4529531"/>
                </a:lnTo>
                <a:lnTo>
                  <a:pt x="0" y="45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30"/>
          <p:cNvSpPr/>
          <p:nvPr/>
        </p:nvSpPr>
        <p:spPr>
          <a:xfrm>
            <a:off x="7050425" y="4193695"/>
            <a:ext cx="2093571" cy="1039172"/>
          </a:xfrm>
          <a:custGeom>
            <a:rect b="b" l="l" r="r" t="t"/>
            <a:pathLst>
              <a:path extrusionOk="0" h="2078345" w="4187143">
                <a:moveTo>
                  <a:pt x="0" y="0"/>
                </a:moveTo>
                <a:lnTo>
                  <a:pt x="4187143" y="0"/>
                </a:lnTo>
                <a:lnTo>
                  <a:pt x="4187143" y="2078346"/>
                </a:lnTo>
                <a:lnTo>
                  <a:pt x="0" y="207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30"/>
          <p:cNvSpPr/>
          <p:nvPr/>
        </p:nvSpPr>
        <p:spPr>
          <a:xfrm>
            <a:off x="8581151" y="3175464"/>
            <a:ext cx="1926474" cy="2057400"/>
          </a:xfrm>
          <a:custGeom>
            <a:rect b="b" l="l" r="r" t="t"/>
            <a:pathLst>
              <a:path extrusionOk="0" h="4114800" w="3852949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0"/>
          <p:cNvSpPr/>
          <p:nvPr/>
        </p:nvSpPr>
        <p:spPr>
          <a:xfrm>
            <a:off x="7734018" y="7"/>
            <a:ext cx="1512080" cy="2839589"/>
          </a:xfrm>
          <a:custGeom>
            <a:rect b="b" l="l" r="r" t="t"/>
            <a:pathLst>
              <a:path extrusionOk="0" h="5679177" w="3024161">
                <a:moveTo>
                  <a:pt x="0" y="0"/>
                </a:moveTo>
                <a:lnTo>
                  <a:pt x="3024161" y="0"/>
                </a:lnTo>
                <a:lnTo>
                  <a:pt x="3024161" y="5679177"/>
                </a:lnTo>
                <a:lnTo>
                  <a:pt x="0" y="5679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0"/>
          <p:cNvSpPr/>
          <p:nvPr/>
        </p:nvSpPr>
        <p:spPr>
          <a:xfrm>
            <a:off x="5854578" y="-28883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0"/>
          <p:cNvSpPr/>
          <p:nvPr/>
        </p:nvSpPr>
        <p:spPr>
          <a:xfrm>
            <a:off x="228600" y="2339332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0"/>
          <p:cNvSpPr/>
          <p:nvPr/>
        </p:nvSpPr>
        <p:spPr>
          <a:xfrm>
            <a:off x="2838450" y="-288826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7"/>
                </a:lnTo>
                <a:lnTo>
                  <a:pt x="0" y="142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0"/>
          <p:cNvSpPr/>
          <p:nvPr/>
        </p:nvSpPr>
        <p:spPr>
          <a:xfrm>
            <a:off x="6293071" y="4611691"/>
            <a:ext cx="956159" cy="713534"/>
          </a:xfrm>
          <a:custGeom>
            <a:rect b="b" l="l" r="r" t="t"/>
            <a:pathLst>
              <a:path extrusionOk="0" h="1427068" w="1912318">
                <a:moveTo>
                  <a:pt x="0" y="0"/>
                </a:moveTo>
                <a:lnTo>
                  <a:pt x="1912318" y="0"/>
                </a:lnTo>
                <a:lnTo>
                  <a:pt x="1912318" y="1427068"/>
                </a:lnTo>
                <a:lnTo>
                  <a:pt x="0" y="142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0"/>
          <p:cNvSpPr txBox="1"/>
          <p:nvPr/>
        </p:nvSpPr>
        <p:spPr>
          <a:xfrm>
            <a:off x="1785650" y="624325"/>
            <a:ext cx="3889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D7843"/>
                </a:solidFill>
                <a:latin typeface="Calibri"/>
                <a:ea typeface="Calibri"/>
                <a:cs typeface="Calibri"/>
                <a:sym typeface="Calibri"/>
              </a:rPr>
              <a:t>My Data</a:t>
            </a:r>
            <a:endParaRPr b="1" sz="3600">
              <a:solidFill>
                <a:srgbClr val="ED78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1460550" y="1252950"/>
            <a:ext cx="62229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Turtle Schema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 database, 3 tables: turtleSex, turtleGrowthRate, turtleSexGrowthRate (dynamic)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statements pertaining to sex, growth rate, etc.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Trying to understand </a:t>
            </a:r>
            <a:r>
              <a:rPr lang="e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relationship between Sex and Growth Rate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552450" y="4640975"/>
            <a:ext cx="8233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FFFFF"/>
                </a:solidFill>
                <a:highlight>
                  <a:schemeClr val="accent3"/>
                </a:highlight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https://www.fisheries.noaa.gov/inport/item/36195</a:t>
            </a:r>
            <a:endParaRPr sz="2000">
              <a:solidFill>
                <a:srgbClr val="FFFFFF"/>
              </a:solidFill>
              <a:highlight>
                <a:schemeClr val="accent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75" y="2969500"/>
            <a:ext cx="7470074" cy="19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25" y="354425"/>
            <a:ext cx="64389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383C61"/>
      </a:lt1>
      <a:dk2>
        <a:srgbClr val="FFFFFF"/>
      </a:dk2>
      <a:lt2>
        <a:srgbClr val="FF8657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